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9"/>
  </p:notesMasterIdLst>
  <p:sldIdLst>
    <p:sldId id="256" r:id="rId2"/>
    <p:sldId id="257" r:id="rId3"/>
    <p:sldId id="258" r:id="rId4"/>
    <p:sldId id="264" r:id="rId5"/>
    <p:sldId id="262" r:id="rId6"/>
    <p:sldId id="259" r:id="rId7"/>
    <p:sldId id="282" r:id="rId8"/>
    <p:sldId id="285" r:id="rId9"/>
    <p:sldId id="286" r:id="rId10"/>
    <p:sldId id="287" r:id="rId11"/>
    <p:sldId id="288" r:id="rId12"/>
    <p:sldId id="289" r:id="rId13"/>
    <p:sldId id="290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83" r:id="rId23"/>
    <p:sldId id="297" r:id="rId24"/>
    <p:sldId id="298" r:id="rId25"/>
    <p:sldId id="301" r:id="rId26"/>
    <p:sldId id="299" r:id="rId27"/>
    <p:sldId id="300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" panose="02040503050406030204" pitchFamily="18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ExtraBold" panose="00000900000000000000" pitchFamily="2" charset="0"/>
      <p:bold r:id="rId42"/>
      <p:boldItalic r:id="rId43"/>
    </p:embeddedFont>
    <p:embeddedFont>
      <p:font typeface="Montserrat ExtraLight" panose="000003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B3AC61-6E2B-4D53-A928-621F1D2DA43E}">
  <a:tblStyle styleId="{3DB3AC61-6E2B-4D53-A928-621F1D2DA4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163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957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334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42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30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580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085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427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27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11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831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95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120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7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0" r:id="rId6"/>
    <p:sldLayoutId id="2147483661" r:id="rId7"/>
    <p:sldLayoutId id="2147483664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057850" y="2476112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b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ADMINISTRASI POINT OF SALE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146426" y="4362152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Oleh Kelompok 5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98800" y="3878757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Proyek 1</a:t>
            </a:r>
            <a:endParaRPr sz="1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292726" y="387875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64;p38">
            <a:extLst>
              <a:ext uri="{FF2B5EF4-FFF2-40B4-BE49-F238E27FC236}">
                <a16:creationId xmlns:a16="http://schemas.microsoft.com/office/drawing/2014/main" id="{101F54B5-09C4-12E8-6DA8-791D34262CFB}"/>
              </a:ext>
            </a:extLst>
          </p:cNvPr>
          <p:cNvSpPr txBox="1">
            <a:spLocks/>
          </p:cNvSpPr>
          <p:nvPr/>
        </p:nvSpPr>
        <p:spPr>
          <a:xfrm>
            <a:off x="2998800" y="2433294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ID"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D216F-767F-ED72-DDB0-891D5D9B5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900" y="-676806"/>
            <a:ext cx="2887282" cy="28872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KATEGORI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2253803" y="1148979"/>
            <a:ext cx="5951697" cy="3712796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9E6F49-BF25-26C9-4FFC-29B17F777E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65" r="2254" b="7077"/>
          <a:stretch/>
        </p:blipFill>
        <p:spPr>
          <a:xfrm>
            <a:off x="2536672" y="1417427"/>
            <a:ext cx="5385262" cy="257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0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PRODUK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21004" y="1326523"/>
            <a:ext cx="5644996" cy="345153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CF80265-4511-4DCA-D5E2-0F02CF184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65" r="1550" b="7255"/>
          <a:stretch/>
        </p:blipFill>
        <p:spPr>
          <a:xfrm>
            <a:off x="1933933" y="1507269"/>
            <a:ext cx="5211744" cy="24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8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MEMBER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951147" y="1223492"/>
            <a:ext cx="6014436" cy="377017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EAA7077-84D7-138B-E651-301FE430E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40" r="1901" b="6336"/>
          <a:stretch/>
        </p:blipFill>
        <p:spPr>
          <a:xfrm>
            <a:off x="2204138" y="1492414"/>
            <a:ext cx="5507748" cy="26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SUPPLIER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21004" y="1257300"/>
            <a:ext cx="5987896" cy="373637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968B048-012D-2D80-19E0-4C9418722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3" r="1388" b="6297"/>
          <a:stretch/>
        </p:blipFill>
        <p:spPr>
          <a:xfrm>
            <a:off x="1957659" y="1477385"/>
            <a:ext cx="5520965" cy="26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88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PENGELUARAN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21004" y="1257300"/>
            <a:ext cx="6121246" cy="373637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3427EE9-9D9E-E8E8-1A75-3BE8ADEEB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77" r="1528" b="6662"/>
          <a:stretch/>
        </p:blipFill>
        <p:spPr>
          <a:xfrm>
            <a:off x="1976154" y="1473052"/>
            <a:ext cx="5610228" cy="26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7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PEMBELIAN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21004" y="1257300"/>
            <a:ext cx="6222846" cy="373637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F6BEC2-5DE2-64FB-8932-626C31714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95" r="1320" b="6662"/>
          <a:stretch/>
        </p:blipFill>
        <p:spPr>
          <a:xfrm>
            <a:off x="1971683" y="1458073"/>
            <a:ext cx="5708103" cy="27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66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PENJUALAN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21004" y="1257300"/>
            <a:ext cx="6222846" cy="373637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60DC8BD-4B03-5B9B-A67A-42805409A7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14" r="2361" b="6902"/>
          <a:stretch/>
        </p:blipFill>
        <p:spPr>
          <a:xfrm>
            <a:off x="1958687" y="1413968"/>
            <a:ext cx="5746750" cy="27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2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TRANSAKSI AKTIF 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21004" y="1257300"/>
            <a:ext cx="6222846" cy="373637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C0B48B3-BA48-401D-3B78-10C02F8C8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77" r="1666" b="7144"/>
          <a:stretch/>
        </p:blipFill>
        <p:spPr>
          <a:xfrm>
            <a:off x="1940075" y="1444780"/>
            <a:ext cx="5802846" cy="27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42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TRANSAKSI BARU 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21004" y="1257300"/>
            <a:ext cx="6222846" cy="373637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391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LAPORAN 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21004" y="1257300"/>
            <a:ext cx="6222846" cy="373637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557A0F5-FC9B-7621-7CE1-EC44E596A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52" r="2084" b="6662"/>
          <a:stretch/>
        </p:blipFill>
        <p:spPr>
          <a:xfrm>
            <a:off x="1983680" y="1419973"/>
            <a:ext cx="5696764" cy="277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 MASALAH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035051"/>
            <a:ext cx="6821200" cy="3803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masa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UMKM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semakin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menjamur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mengalami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kendala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dibagian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kasir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Kesulitan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melacak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transaksi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lain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suatu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Data-data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penjualan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pembelian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Pencatatan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dikertas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ataupun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dihandphone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terkadang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catatan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dikertas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terbuang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perekapan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penjualan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terkelola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memunculkan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menghitung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rugi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history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menurun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penjualan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Disini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Toko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Aam”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djelaskan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spcAft>
                <a:spcPts val="160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permasalahan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diatas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kami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Point of Sale (SAPOS)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Toko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AAM”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harapan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bisnis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600"/>
              </a:spcAft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1600"/>
              </a:spcAft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DATA USER 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21004" y="1257300"/>
            <a:ext cx="6222846" cy="373637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830E963-2448-97E1-57D7-191FD22C1E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65" r="1042" b="6421"/>
          <a:stretch/>
        </p:blipFill>
        <p:spPr>
          <a:xfrm>
            <a:off x="1939968" y="1441245"/>
            <a:ext cx="5802846" cy="276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0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FITUR PENGATURAN 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21004" y="1257300"/>
            <a:ext cx="6222846" cy="373637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393EAEB-0038-B991-3E18-95F85F890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96" r="1528" b="7624"/>
          <a:stretch/>
        </p:blipFill>
        <p:spPr>
          <a:xfrm>
            <a:off x="1902677" y="1457033"/>
            <a:ext cx="5833787" cy="27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60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D86A19-A424-6A10-AEC0-813DDDD630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FLOWCHART SISTEM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31D9FC-A355-1682-5C3E-3B868CDE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(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52644-09B1-A0D2-847B-CB18E4FF4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02" y="1420303"/>
            <a:ext cx="1888185" cy="343986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166163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D86A19-A424-6A10-AEC0-813DDDD6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589" y="2181495"/>
            <a:ext cx="2556300" cy="2048400"/>
          </a:xfrm>
        </p:spPr>
        <p:txBody>
          <a:bodyPr/>
          <a:lstStyle/>
          <a:p>
            <a:r>
              <a:rPr lang="en-US" dirty="0"/>
              <a:t>FLOWCHART KASIR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31D9FC-A355-1682-5C3E-3B868CDE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(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A2828-CCC3-6A66-AAFE-889E295C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14" y="840760"/>
            <a:ext cx="2812210" cy="4184206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055985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D86A19-A424-6A10-AEC0-813DDDD6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3009" y="296612"/>
            <a:ext cx="2556300" cy="2048400"/>
          </a:xfrm>
        </p:spPr>
        <p:txBody>
          <a:bodyPr/>
          <a:lstStyle/>
          <a:p>
            <a:r>
              <a:rPr lang="en-US" dirty="0"/>
              <a:t>FLOWCHART SUPERVISOR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31D9FC-A355-1682-5C3E-3B868CDE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(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9B2C4-CA69-98BA-F9C8-A82E04AA6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84" y="1681070"/>
            <a:ext cx="6291675" cy="3165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0135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D86A19-A424-6A10-AEC0-813DDDD6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5000" y="1758364"/>
            <a:ext cx="2556300" cy="2048400"/>
          </a:xfrm>
        </p:spPr>
        <p:txBody>
          <a:bodyPr/>
          <a:lstStyle/>
          <a:p>
            <a:r>
              <a:rPr lang="en-US" dirty="0"/>
              <a:t>USE CASE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31D9FC-A355-1682-5C3E-3B868CDE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(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62405-F958-A055-F129-D3DE7857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714" y="414833"/>
            <a:ext cx="3686252" cy="45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89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D86A19-A424-6A10-AEC0-813DDDD6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3009" y="296612"/>
            <a:ext cx="2556300" cy="2048400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31D9FC-A355-1682-5C3E-3B868CDE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(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70B57-26D0-B28B-3809-B19D7001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19" y="1598022"/>
            <a:ext cx="3512854" cy="338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8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6D86A19-A424-6A10-AEC0-813DDDD63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3009" y="296612"/>
            <a:ext cx="2556300" cy="2048400"/>
          </a:xfrm>
        </p:spPr>
        <p:txBody>
          <a:bodyPr/>
          <a:lstStyle/>
          <a:p>
            <a:r>
              <a:rPr lang="en-US" dirty="0"/>
              <a:t>ERD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31D9FC-A355-1682-5C3E-3B868CDE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(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AD0A3-D652-97E6-B1A1-992D63F7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37" y="1431326"/>
            <a:ext cx="4899962" cy="341556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7096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600219" y="157506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455286" y="157506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111100" y="157506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460522" y="22159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09236" y="22159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984950" y="22159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5CD2A98-40C1-E39F-E2A8-502B67717BB6}"/>
              </a:ext>
            </a:extLst>
          </p:cNvPr>
          <p:cNvSpPr txBox="1"/>
          <p:nvPr/>
        </p:nvSpPr>
        <p:spPr>
          <a:xfrm>
            <a:off x="378597" y="5515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RUMUSAN MASALAH</a:t>
            </a:r>
            <a:endParaRPr lang="en-ID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07DEC-1B0B-1695-C5FE-211C1879D848}"/>
              </a:ext>
            </a:extLst>
          </p:cNvPr>
          <p:cNvSpPr txBox="1"/>
          <p:nvPr/>
        </p:nvSpPr>
        <p:spPr>
          <a:xfrm>
            <a:off x="523322" y="2494600"/>
            <a:ext cx="24257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solusi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mempermudah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penacatatan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transaksi</a:t>
            </a:r>
            <a:r>
              <a:rPr lang="en-US" sz="18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?</a:t>
            </a:r>
            <a:endParaRPr lang="en-ID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69D93-31BF-4C85-FF01-276BE26587CF}"/>
              </a:ext>
            </a:extLst>
          </p:cNvPr>
          <p:cNvSpPr txBox="1"/>
          <p:nvPr/>
        </p:nvSpPr>
        <p:spPr>
          <a:xfrm>
            <a:off x="3359150" y="2494600"/>
            <a:ext cx="24257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8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membangun</a:t>
            </a:r>
            <a:r>
              <a:rPr lang="en-US" sz="18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point of sale (SAPOS) </a:t>
            </a:r>
            <a:r>
              <a:rPr lang="en-US" sz="18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bagi</a:t>
            </a:r>
            <a:r>
              <a:rPr lang="en-US" sz="18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kasir</a:t>
            </a:r>
            <a:r>
              <a:rPr lang="en-US" sz="18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dan supervisor?</a:t>
            </a:r>
            <a:endParaRPr lang="en-ID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n-ID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104617-AC42-AC94-9ABB-6CB9FBBB44B1}"/>
              </a:ext>
            </a:extLst>
          </p:cNvPr>
          <p:cNvSpPr txBox="1"/>
          <p:nvPr/>
        </p:nvSpPr>
        <p:spPr>
          <a:xfrm>
            <a:off x="6111100" y="2494599"/>
            <a:ext cx="24257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spc="-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Apa</a:t>
            </a:r>
            <a:r>
              <a:rPr lang="en-US" sz="1800" spc="-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spc="-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fitur</a:t>
            </a:r>
            <a:r>
              <a:rPr lang="en-US" sz="1800" spc="-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spc="-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mendukung</a:t>
            </a:r>
            <a:r>
              <a:rPr lang="en-US" sz="1800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1800" spc="-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spc="-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1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800" spc="-1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Point Of Sale ?</a:t>
            </a:r>
            <a:endParaRPr lang="en-ID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en-ID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BATASAN MASALAH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1" name="Google Shape;241;p46"/>
          <p:cNvCxnSpPr/>
          <p:nvPr/>
        </p:nvCxnSpPr>
        <p:spPr>
          <a:xfrm>
            <a:off x="4423397" y="260350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7135700" y="251203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630791" y="26776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403729" y="1816738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29697" y="1801148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926150" y="17350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DB3FF-712B-653A-B816-77E4FAD4854A}"/>
              </a:ext>
            </a:extLst>
          </p:cNvPr>
          <p:cNvSpPr txBox="1"/>
          <p:nvPr/>
        </p:nvSpPr>
        <p:spPr>
          <a:xfrm>
            <a:off x="589690" y="2902871"/>
            <a:ext cx="24257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Sistem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point of sale yang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dibangun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hanyak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akan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memfokuskan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pada proses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bisnis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Admin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spc="-5" dirty="0" err="1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Kasir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5" name="Google Shape;178;p40">
            <a:extLst>
              <a:ext uri="{FF2B5EF4-FFF2-40B4-BE49-F238E27FC236}">
                <a16:creationId xmlns:a16="http://schemas.microsoft.com/office/drawing/2014/main" id="{A34FC66F-3482-9017-9670-498ED03358C9}"/>
              </a:ext>
            </a:extLst>
          </p:cNvPr>
          <p:cNvSpPr txBox="1">
            <a:spLocks/>
          </p:cNvSpPr>
          <p:nvPr/>
        </p:nvSpPr>
        <p:spPr>
          <a:xfrm>
            <a:off x="719244" y="169575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708CE-10BE-4D3A-A860-82F9375A7B1E}"/>
              </a:ext>
            </a:extLst>
          </p:cNvPr>
          <p:cNvSpPr txBox="1"/>
          <p:nvPr/>
        </p:nvSpPr>
        <p:spPr>
          <a:xfrm>
            <a:off x="3346447" y="2931652"/>
            <a:ext cx="24257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Sistem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ini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baru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di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akses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melalui</a:t>
            </a:r>
            <a:r>
              <a:rPr lang="en-US" sz="16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web browser.</a:t>
            </a:r>
            <a:endParaRPr lang="en-ID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B364D5-0E70-2544-69C8-0195F61F4344}"/>
              </a:ext>
            </a:extLst>
          </p:cNvPr>
          <p:cNvSpPr txBox="1"/>
          <p:nvPr/>
        </p:nvSpPr>
        <p:spPr>
          <a:xfrm>
            <a:off x="6055600" y="2931652"/>
            <a:ext cx="24257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spc="-5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Sistem</a:t>
            </a:r>
            <a:r>
              <a:rPr lang="en-US" sz="16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dibangun</a:t>
            </a:r>
            <a:r>
              <a:rPr lang="en-US" sz="16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hanya</a:t>
            </a:r>
            <a:r>
              <a:rPr lang="en-US" sz="16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menangani</a:t>
            </a:r>
            <a:r>
              <a:rPr lang="en-US" sz="16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permasalahan</a:t>
            </a:r>
            <a:r>
              <a:rPr lang="en-US" sz="16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berhubungan</a:t>
            </a:r>
            <a:r>
              <a:rPr lang="en-US" sz="16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data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produk</a:t>
            </a:r>
            <a:r>
              <a:rPr lang="en-US" sz="16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transaksi</a:t>
            </a:r>
            <a:r>
              <a:rPr lang="en-US" sz="16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laporan</a:t>
            </a:r>
            <a:r>
              <a:rPr lang="en-US" sz="16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spc="-5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transaksi</a:t>
            </a:r>
            <a:r>
              <a:rPr lang="en-US" sz="1600" spc="-5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14" name="Google Shape;178;p40">
            <a:extLst>
              <a:ext uri="{FF2B5EF4-FFF2-40B4-BE49-F238E27FC236}">
                <a16:creationId xmlns:a16="http://schemas.microsoft.com/office/drawing/2014/main" id="{9FEA81E5-5CE6-DCAC-8617-5D75A813528D}"/>
              </a:ext>
            </a:extLst>
          </p:cNvPr>
          <p:cNvSpPr txBox="1">
            <a:spLocks/>
          </p:cNvSpPr>
          <p:nvPr/>
        </p:nvSpPr>
        <p:spPr>
          <a:xfrm>
            <a:off x="3538497" y="169575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5" name="Google Shape;178;p40">
            <a:extLst>
              <a:ext uri="{FF2B5EF4-FFF2-40B4-BE49-F238E27FC236}">
                <a16:creationId xmlns:a16="http://schemas.microsoft.com/office/drawing/2014/main" id="{BB55C85A-AF36-A39C-258F-D061D05724C1}"/>
              </a:ext>
            </a:extLst>
          </p:cNvPr>
          <p:cNvSpPr txBox="1">
            <a:spLocks/>
          </p:cNvSpPr>
          <p:nvPr/>
        </p:nvSpPr>
        <p:spPr>
          <a:xfrm>
            <a:off x="6234950" y="163028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TUJUAN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9500" y="1303674"/>
            <a:ext cx="5665500" cy="31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0" lvl="2" indent="-228600">
              <a:lnSpc>
                <a:spcPct val="115000"/>
              </a:lnSpc>
              <a:buFont typeface="+mj-lt"/>
              <a:buAutoNum type="arabicPeriod"/>
            </a:pP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Menemukan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solusi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menggantikan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pencatatan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transaksi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awalnya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manual,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digantikan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administrasi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point of sale (SAPOS)</a:t>
            </a:r>
            <a:endParaRPr lang="en-ID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+mj-lt"/>
              <a:buAutoNum type="arabicPeriod"/>
            </a:pP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Meminimalisir</a:t>
            </a:r>
            <a:r>
              <a:rPr lang="en-US" sz="1800" spc="-10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terjadinya</a:t>
            </a:r>
            <a:r>
              <a:rPr lang="en-US" sz="1800" spc="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kesalahan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perhitungan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-5" dirty="0" err="1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transaksi</a:t>
            </a:r>
            <a:r>
              <a:rPr lang="en-US" sz="1800" spc="-5" dirty="0">
                <a:effectLst/>
                <a:latin typeface="Cambria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359E4657-4707-9D36-4A4B-E58552226466}"/>
              </a:ext>
            </a:extLst>
          </p:cNvPr>
          <p:cNvSpPr txBox="1">
            <a:spLocks/>
          </p:cNvSpPr>
          <p:nvPr/>
        </p:nvSpPr>
        <p:spPr>
          <a:xfrm>
            <a:off x="4818350" y="0"/>
            <a:ext cx="46293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ID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MANFAAT</a:t>
            </a:r>
            <a:r>
              <a:rPr lang="en-ID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Google Shape;215;p44">
            <a:extLst>
              <a:ext uri="{FF2B5EF4-FFF2-40B4-BE49-F238E27FC236}">
                <a16:creationId xmlns:a16="http://schemas.microsoft.com/office/drawing/2014/main" id="{25CD9005-3200-4BC0-6DBB-67CCB1056FCA}"/>
              </a:ext>
            </a:extLst>
          </p:cNvPr>
          <p:cNvSpPr txBox="1">
            <a:spLocks/>
          </p:cNvSpPr>
          <p:nvPr/>
        </p:nvSpPr>
        <p:spPr>
          <a:xfrm>
            <a:off x="3148300" y="941400"/>
            <a:ext cx="5665500" cy="355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914400" lvl="2" indent="0" algn="just">
              <a:lnSpc>
                <a:spcPct val="115000"/>
              </a:lnSpc>
            </a:pP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eningkatkan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efisiensi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proktivitas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adanya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POS, pada proses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penjualan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pencatatan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transaksi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dilakukas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secara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otomatis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914400" lvl="2" indent="0" algn="just">
              <a:lnSpc>
                <a:spcPct val="115000"/>
              </a:lnSpc>
            </a:pPr>
            <a:endParaRPr lang="en-ID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5000"/>
              </a:lnSpc>
            </a:pP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enghemat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waktu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biaya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adanya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POS,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pengelola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toko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menghemat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waktu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biaya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diperlukan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mengelola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bisnis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mereka</a:t>
            </a:r>
            <a:r>
              <a:rPr lang="en-US" sz="16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914400" lvl="2" indent="0" algn="just">
              <a:lnSpc>
                <a:spcPct val="115000"/>
              </a:lnSpc>
            </a:pPr>
            <a:endParaRPr lang="en-ID" sz="16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914400" lvl="2" indent="0" algn="just">
              <a:lnSpc>
                <a:spcPct val="115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enyediakan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laporan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aplikais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menyediakan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laporan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penjualan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transaksi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data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membantu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toko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keputusan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bisnis</a:t>
            </a:r>
            <a:endParaRPr lang="en-US" sz="16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l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HALAMAN LOGIN ADMIN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2559204" y="1060197"/>
            <a:ext cx="4762435" cy="3874207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012B054-3C09-39D5-EFA2-C27D3E1D4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85" t="13014" r="21173" b="20857"/>
          <a:stretch/>
        </p:blipFill>
        <p:spPr>
          <a:xfrm>
            <a:off x="2736740" y="1241940"/>
            <a:ext cx="4406804" cy="2838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3052482" y="1141081"/>
            <a:ext cx="4263738" cy="3874207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059677A-C39D-BE78-E9A7-1ACEDD977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850" y="128212"/>
            <a:ext cx="2763000" cy="779838"/>
          </a:xfrm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HALAMAN LOGIN KASIR</a:t>
            </a:r>
            <a:endParaRPr lang="en-ID"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ED6837-CC16-35FF-3944-354B568B8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00" t="22429" r="32183" b="30962"/>
          <a:stretch/>
        </p:blipFill>
        <p:spPr>
          <a:xfrm>
            <a:off x="3253149" y="1319582"/>
            <a:ext cx="3820003" cy="278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1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999100" y="149829"/>
            <a:ext cx="2763000" cy="762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HALAMAN DASHBOARD ADMIN</a:t>
            </a:r>
            <a:endParaRPr sz="2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721004" y="1417427"/>
            <a:ext cx="5362376" cy="3312051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5B28D95-0884-DCB9-0598-9E353467C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40" r="1408" b="8050"/>
          <a:stretch/>
        </p:blipFill>
        <p:spPr>
          <a:xfrm>
            <a:off x="1950597" y="1645756"/>
            <a:ext cx="4902560" cy="230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56578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445</Words>
  <Application>Microsoft Office PowerPoint</Application>
  <PresentationFormat>On-screen Show (16:9)</PresentationFormat>
  <Paragraphs>72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Montserrat ExtraBold</vt:lpstr>
      <vt:lpstr>Cambria</vt:lpstr>
      <vt:lpstr>Arial</vt:lpstr>
      <vt:lpstr>Calibri</vt:lpstr>
      <vt:lpstr>Montserrat ExtraLight</vt:lpstr>
      <vt:lpstr>Times New Roman</vt:lpstr>
      <vt:lpstr>Montserrat</vt:lpstr>
      <vt:lpstr>Futuristic Background by Slidesgo</vt:lpstr>
      <vt:lpstr>APLIKASI SISTEM ADMINISTRASI POINT OF SALE</vt:lpstr>
      <vt:lpstr>LATAR BELAKANG MASALAH</vt:lpstr>
      <vt:lpstr>01</vt:lpstr>
      <vt:lpstr>BATASAN MASALAH</vt:lpstr>
      <vt:lpstr>TUJUAN </vt:lpstr>
      <vt:lpstr>PowerPoint Presentation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TAMPILAN</vt:lpstr>
      <vt:lpstr>FLOWCHART (Perancangan Sistem)</vt:lpstr>
      <vt:lpstr>FLOWCHART (Perancangan Sistem)</vt:lpstr>
      <vt:lpstr>FLOWCHART (Perancangan Sistem)</vt:lpstr>
      <vt:lpstr>FLOWCHART (Perancangan Sistem)</vt:lpstr>
      <vt:lpstr>FLOWCHART (Perancangan Sistem)</vt:lpstr>
      <vt:lpstr>FLOWCHART (Perancangan Sistem)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 SISTEM ADMINISTRASI POINT OF SALE</dc:title>
  <cp:lastModifiedBy>anantanurfadhila@outlook.com</cp:lastModifiedBy>
  <cp:revision>47</cp:revision>
  <dcterms:modified xsi:type="dcterms:W3CDTF">2023-06-12T23:44:27Z</dcterms:modified>
</cp:coreProperties>
</file>